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64" r:id="rId6"/>
    <p:sldId id="265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8B9756-B1E1-4969-B7FC-72C0F43453D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E7BE3F8-3E1E-4015-AC51-CEA7969B2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James Monroe and the</a:t>
            </a:r>
            <a:br>
              <a:rPr lang="en-US" dirty="0" smtClean="0"/>
            </a:br>
            <a:r>
              <a:rPr lang="en-US" dirty="0" smtClean="0"/>
              <a:t>Era of Good Feelings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7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9/9a/US_Capitol_1814c.jpg/1024px-US_Capitol_181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698718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2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c/c2/The_President's_House_by_George_Munger,_1814-1815_-_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781467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15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James Monroe, 1817-1825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Elected America’s fifth president in 1816</a:t>
            </a:r>
          </a:p>
          <a:p>
            <a:endParaRPr lang="en-US" dirty="0" smtClean="0"/>
          </a:p>
          <a:p>
            <a:r>
              <a:rPr lang="en-US" dirty="0" smtClean="0"/>
              <a:t>Last president to serve in the Revolutionary War</a:t>
            </a:r>
          </a:p>
          <a:p>
            <a:endParaRPr lang="en-US" dirty="0" smtClean="0"/>
          </a:p>
          <a:p>
            <a:r>
              <a:rPr lang="en-US" dirty="0" smtClean="0"/>
              <a:t>Last president of Virginia dynasty; last president of the Liberty and Republican Generations</a:t>
            </a:r>
          </a:p>
          <a:p>
            <a:endParaRPr lang="en-US" dirty="0" smtClean="0"/>
          </a:p>
          <a:p>
            <a:r>
              <a:rPr lang="en-US" smtClean="0"/>
              <a:t>Last </a:t>
            </a:r>
            <a:r>
              <a:rPr lang="en-US" smtClean="0"/>
              <a:t>of </a:t>
            </a:r>
            <a:r>
              <a:rPr lang="en-US" dirty="0" smtClean="0"/>
              <a:t>the Founding Fathers to become president</a:t>
            </a: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343400" cy="5457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radiocp.com/images/washington-dc/capitol_o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841989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2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3.bp.blogspot.com/_CvDCiEFbNy8/Srbu_acJNmI/AAAAAAAALQg/T0hFx6I_VYI/s640/1831+South+Face+of+the+White+House.+Library+of+Congress.+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360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46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The Monroe Doctrine</a:t>
            </a:r>
            <a:endParaRPr lang="en-US" b="1" u="sng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Monroe Doctrine declares the western hemisphere off limits to colonization and interference by European nations</a:t>
            </a:r>
          </a:p>
          <a:p>
            <a:endParaRPr lang="en-US" u="sng" dirty="0" smtClean="0"/>
          </a:p>
          <a:p>
            <a:r>
              <a:rPr lang="en-US" u="sng" dirty="0" smtClean="0"/>
              <a:t>Monroe Doctrine governs American foreign policy for the next century</a:t>
            </a:r>
          </a:p>
          <a:p>
            <a:endParaRPr lang="en-US" u="sng" dirty="0" smtClean="0"/>
          </a:p>
          <a:p>
            <a:r>
              <a:rPr lang="en-US" dirty="0" smtClean="0"/>
              <a:t>The only reason the doctrine works is because the imperial navy of Great Britain is backing up America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American System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/>
              <a:t>Protective </a:t>
            </a:r>
            <a:r>
              <a:rPr lang="en-US" b="1" u="sng" dirty="0" err="1" smtClean="0"/>
              <a:t>Tarriff</a:t>
            </a:r>
            <a:r>
              <a:rPr lang="en-US" b="1" u="sng" dirty="0" smtClean="0"/>
              <a:t> (tax) to promote trade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Internal Improvements to build infrastructure (Canals, roads)</a:t>
            </a:r>
          </a:p>
          <a:p>
            <a:pPr lvl="1"/>
            <a:r>
              <a:rPr lang="en-US" b="1" u="sng" dirty="0" smtClean="0"/>
              <a:t>Erie Canal, Route 40, Pennsylvania Turnpike</a:t>
            </a:r>
          </a:p>
          <a:p>
            <a:endParaRPr lang="en-US" b="1" u="sng" dirty="0" smtClean="0"/>
          </a:p>
          <a:p>
            <a:r>
              <a:rPr lang="en-US" b="1" dirty="0" smtClean="0"/>
              <a:t>Proposed by Henry Clay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599"/>
            <a:ext cx="4495800" cy="548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The Era of Good Feelings</a:t>
            </a:r>
            <a:endParaRPr lang="en-US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After the War of 1812, Americans have a new sense of </a:t>
            </a:r>
            <a:r>
              <a:rPr lang="en-US" b="1" i="1" u="sng" dirty="0" smtClean="0">
                <a:solidFill>
                  <a:srgbClr val="00B050"/>
                </a:solidFill>
              </a:rPr>
              <a:t>NATIONALISM</a:t>
            </a:r>
            <a:r>
              <a:rPr lang="en-US" b="1" u="sng" dirty="0" smtClean="0"/>
              <a:t>: </a:t>
            </a:r>
            <a:r>
              <a:rPr lang="en-US" u="sng" dirty="0" smtClean="0"/>
              <a:t>a sense of patriotism and national pride</a:t>
            </a:r>
          </a:p>
          <a:p>
            <a:pPr>
              <a:buNone/>
            </a:pPr>
            <a:endParaRPr lang="en-US" u="sng" dirty="0" smtClean="0"/>
          </a:p>
          <a:p>
            <a:pPr lvl="1"/>
            <a:r>
              <a:rPr lang="en-US" dirty="0" smtClean="0"/>
              <a:t>There is only one political party, the Democratic-Republicans (no partisan warfare)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James Monroe runs unopposed in 1820 and is virtually unanimously reelected in the Electoral College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u="sng" dirty="0" smtClean="0"/>
              <a:t>Monroe’s presidency is called “The Era of Good Feelings”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949</TotalTime>
  <Words>247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Metro</vt:lpstr>
      <vt:lpstr>James Monroe and the Era of Good Feelings</vt:lpstr>
      <vt:lpstr>PowerPoint Presentation</vt:lpstr>
      <vt:lpstr>PowerPoint Presentation</vt:lpstr>
      <vt:lpstr>James Monroe, 1817-1825</vt:lpstr>
      <vt:lpstr>PowerPoint Presentation</vt:lpstr>
      <vt:lpstr>PowerPoint Presentation</vt:lpstr>
      <vt:lpstr>The Monroe Doctrine</vt:lpstr>
      <vt:lpstr>The American System</vt:lpstr>
      <vt:lpstr>The Era of Good Feelings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James Monroe and the Era of Good Feelings</dc:title>
  <dc:creator>Lawrence Ashley Staten</dc:creator>
  <cp:lastModifiedBy>Lawrence Staten</cp:lastModifiedBy>
  <cp:revision>12</cp:revision>
  <dcterms:created xsi:type="dcterms:W3CDTF">2011-05-12T01:32:28Z</dcterms:created>
  <dcterms:modified xsi:type="dcterms:W3CDTF">2016-04-19T22:34:20Z</dcterms:modified>
</cp:coreProperties>
</file>